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432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9148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9712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3195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716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297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750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7501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1448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4342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8714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572058D-CAF6-4321-9F21-A6734462ECC2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25BBD5C-49B7-4188-9691-178BF8ED3093}" type="slidenum">
              <a:rPr lang="es-ES" smtClean="0"/>
              <a:t>‹Nº›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385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EB1836F0-F9E0-4D93-9BDD-7EEC6EA05F7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4B670E93-2F53-48FC-AB6C-E99E22D17F3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6D2F28D1-82F9-40FE-935C-85ECF7660D2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7A49EFD3-A806-4D59-99F1-AA9AFAE4EF7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7FF10DD6-F55C-49C3-A2CB-EB2352032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1163529"/>
            <a:ext cx="4001315" cy="4001315"/>
          </a:xfrm>
          <a:prstGeom prst="rect">
            <a:avLst/>
          </a:prstGeom>
        </p:spPr>
      </p:pic>
      <p:sp>
        <p:nvSpPr>
          <p:cNvPr id="4" name="AutoShape 2" descr="Resultado de imagen de makers upv">
            <a:extLst>
              <a:ext uri="{FF2B5EF4-FFF2-40B4-BE49-F238E27FC236}">
                <a16:creationId xmlns:a16="http://schemas.microsoft.com/office/drawing/2014/main" id="{8C8FC005-E272-4270-9E30-EE11963F82B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024438" y="2357438"/>
            <a:ext cx="2423284" cy="242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CAA5AE-0F8B-4448-85F1-C0819719B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s-ES" dirty="0" err="1"/>
              <a:t>Makers</a:t>
            </a:r>
            <a:r>
              <a:rPr lang="es-ES" dirty="0"/>
              <a:t> </a:t>
            </a:r>
            <a:r>
              <a:rPr lang="es-ES" dirty="0" err="1"/>
              <a:t>Yellow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6ECF95-32FA-414E-8578-DC0FB20AD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455621"/>
            <a:ext cx="6269347" cy="1238616"/>
          </a:xfrm>
        </p:spPr>
        <p:txBody>
          <a:bodyPr>
            <a:normAutofit/>
          </a:bodyPr>
          <a:lstStyle/>
          <a:p>
            <a:r>
              <a:rPr lang="es-ES">
                <a:solidFill>
                  <a:schemeClr val="tx1">
                    <a:lumMod val="85000"/>
                    <a:lumOff val="15000"/>
                  </a:schemeClr>
                </a:solidFill>
              </a:rPr>
              <a:t>Miguel Angel, Rafa, Andreu</a:t>
            </a:r>
          </a:p>
        </p:txBody>
      </p:sp>
    </p:spTree>
    <p:extLst>
      <p:ext uri="{BB962C8B-B14F-4D97-AF65-F5344CB8AC3E}">
        <p14:creationId xmlns:p14="http://schemas.microsoft.com/office/powerpoint/2010/main" val="1983460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630DD275-ECED-41F9-9B64-05BD3B969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Dispraxia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050E955-ADB4-4D3D-BF01-953E291FD39A}"/>
              </a:ext>
            </a:extLst>
          </p:cNvPr>
          <p:cNvSpPr txBox="1"/>
          <p:nvPr/>
        </p:nvSpPr>
        <p:spPr>
          <a:xfrm>
            <a:off x="737517" y="1895061"/>
            <a:ext cx="4006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Enfermedad psicomotriz que implica una falta de organización del movimiento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AE2336-49FF-4921-9749-1663E13F4168}"/>
              </a:ext>
            </a:extLst>
          </p:cNvPr>
          <p:cNvSpPr txBox="1"/>
          <p:nvPr/>
        </p:nvSpPr>
        <p:spPr>
          <a:xfrm>
            <a:off x="4511735" y="3397174"/>
            <a:ext cx="6166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Síndrome del niño torpe, un 2% de la población de EEUU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F7DF4096-D6D0-4B10-A6D5-B68F62428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8098" y="4721509"/>
            <a:ext cx="8629816" cy="1774172"/>
          </a:xfrm>
        </p:spPr>
        <p:txBody>
          <a:bodyPr/>
          <a:lstStyle/>
          <a:p>
            <a:r>
              <a:rPr lang="es-ES" sz="3600" dirty="0"/>
              <a:t>Tratamiento</a:t>
            </a:r>
          </a:p>
          <a:p>
            <a:r>
              <a:rPr lang="es-ES" sz="2800" dirty="0"/>
              <a:t>Mejorar las limitaciones que presenta el paciente en la edad infantil</a:t>
            </a:r>
          </a:p>
        </p:txBody>
      </p:sp>
      <p:pic>
        <p:nvPicPr>
          <p:cNvPr id="14" name="Imagen 13" descr="Imagen que contiene persona, interior, niño, dientes&#10;&#10;Descripción generada con confianza muy alta">
            <a:extLst>
              <a:ext uri="{FF2B5EF4-FFF2-40B4-BE49-F238E27FC236}">
                <a16:creationId xmlns:a16="http://schemas.microsoft.com/office/drawing/2014/main" id="{7148AAEB-C3FF-4525-80C3-C9210D3EB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724" y="270413"/>
            <a:ext cx="4275734" cy="285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465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BAB38F-121F-472B-881C-80BB68E79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dirty="0"/>
              <a:t>Cloud + </a:t>
            </a:r>
            <a:r>
              <a:rPr lang="es-ES" dirty="0" err="1"/>
              <a:t>IoT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87F320-713A-43BA-B646-CADBA748C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336800"/>
            <a:ext cx="10058400" cy="3532294"/>
          </a:xfrm>
        </p:spPr>
        <p:txBody>
          <a:bodyPr/>
          <a:lstStyle/>
          <a:p>
            <a:r>
              <a:rPr lang="es-ES" dirty="0"/>
              <a:t>Esta es la línea de texto más larga de esta presentación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AE1E1BF-9641-403D-9D35-192C66897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394" y="499924"/>
            <a:ext cx="4296406" cy="316491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8AFEDEB-3E87-4C44-AF35-0E94EA4D7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020" y="2736836"/>
            <a:ext cx="3410581" cy="3335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160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2DFF47-DBBD-41C1-8D71-A0377E54B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Registro de entradas y salidas</a:t>
            </a:r>
          </a:p>
        </p:txBody>
      </p:sp>
      <p:pic>
        <p:nvPicPr>
          <p:cNvPr id="6" name="Marcador de contenido 5" descr="Imagen que contiene texto, persona, foto&#10;&#10;Descripción generada con confianza alta">
            <a:extLst>
              <a:ext uri="{FF2B5EF4-FFF2-40B4-BE49-F238E27FC236}">
                <a16:creationId xmlns:a16="http://schemas.microsoft.com/office/drawing/2014/main" id="{4DAE60F0-F53B-41A9-837C-07ABE731D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165" y="1953620"/>
            <a:ext cx="3155406" cy="4686248"/>
          </a:xfr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3A333BB-14DB-4210-95D9-94B1BD733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5776" y="515385"/>
            <a:ext cx="3460110" cy="346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709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876D5-5ECE-494C-BAA9-0F7ED197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Juegos con Kinect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6A1FEE3-1F04-4B09-831A-93EFE9059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896" y="988906"/>
            <a:ext cx="5324798" cy="4724821"/>
          </a:xfrm>
          <a:prstGeom prst="rect">
            <a:avLst/>
          </a:prstGeom>
        </p:spPr>
      </p:pic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BA83A6D2-65D8-4B9D-9C2B-4202FC7E8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809460"/>
            <a:ext cx="4998720" cy="3059633"/>
          </a:xfrm>
        </p:spPr>
        <p:txBody>
          <a:bodyPr>
            <a:normAutofit/>
          </a:bodyPr>
          <a:lstStyle/>
          <a:p>
            <a:r>
              <a:rPr lang="es-ES" sz="4400" b="1" dirty="0"/>
              <a:t>¡Lucha por la máxima puntuación!</a:t>
            </a:r>
          </a:p>
        </p:txBody>
      </p:sp>
    </p:spTree>
    <p:extLst>
      <p:ext uri="{BB962C8B-B14F-4D97-AF65-F5344CB8AC3E}">
        <p14:creationId xmlns:p14="http://schemas.microsoft.com/office/powerpoint/2010/main" val="2256610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848CC-2F7E-4623-968C-2FCBDAC06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¿Por qué?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2B59DCE-B8A1-47AC-8AAE-5FD0961A9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474" y="1888672"/>
            <a:ext cx="5691051" cy="426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665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 descr="Imagen que contiene hombre, persona, interior, ventana&#10;&#10;Descripción generada con confianza muy alta">
            <a:extLst>
              <a:ext uri="{FF2B5EF4-FFF2-40B4-BE49-F238E27FC236}">
                <a16:creationId xmlns:a16="http://schemas.microsoft.com/office/drawing/2014/main" id="{96A9E117-E2B4-472C-A74A-FDA3910D73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80" b="5403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36" name="Rectangle 15">
            <a:extLst>
              <a:ext uri="{FF2B5EF4-FFF2-40B4-BE49-F238E27FC236}">
                <a16:creationId xmlns:a16="http://schemas.microsoft.com/office/drawing/2014/main" id="{B76D919A-FC3E-4B4E-BAF0-ED6CFB8DC4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Rectangle 17">
            <a:extLst>
              <a:ext uri="{FF2B5EF4-FFF2-40B4-BE49-F238E27FC236}">
                <a16:creationId xmlns:a16="http://schemas.microsoft.com/office/drawing/2014/main" id="{8F66ACBD-1C82-4782-AA7C-05504DD7DE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13ED22-B344-47FD-8136-5C9B0A1E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Un gran </a:t>
            </a:r>
            <a:r>
              <a:rPr lang="en-US" sz="3600" dirty="0" err="1">
                <a:solidFill>
                  <a:srgbClr val="FFFFFF"/>
                </a:solidFill>
              </a:rPr>
              <a:t>poder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conlleva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una</a:t>
            </a:r>
            <a:r>
              <a:rPr lang="en-US" sz="3600" dirty="0">
                <a:solidFill>
                  <a:srgbClr val="FFFFFF"/>
                </a:solidFill>
              </a:rPr>
              <a:t> gran </a:t>
            </a:r>
            <a:r>
              <a:rPr lang="en-US" sz="3600" dirty="0" err="1">
                <a:solidFill>
                  <a:srgbClr val="FFFFFF"/>
                </a:solidFill>
              </a:rPr>
              <a:t>responsabilidad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393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4B381B-BC93-4462-98EF-65188B364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 mundo más seguro</a:t>
            </a:r>
          </a:p>
        </p:txBody>
      </p:sp>
      <p:pic>
        <p:nvPicPr>
          <p:cNvPr id="5" name="Marcador de contenido 4" descr="Imagen que contiene carretera, edificio&#10;&#10;Descripción generada con confianza muy alta">
            <a:extLst>
              <a:ext uri="{FF2B5EF4-FFF2-40B4-BE49-F238E27FC236}">
                <a16:creationId xmlns:a16="http://schemas.microsoft.com/office/drawing/2014/main" id="{436F3A71-D4FE-4708-BE01-30930037B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816" y="1849484"/>
            <a:ext cx="6572411" cy="3665945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727757-3D31-4149-937A-6298D7991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8" y="2080735"/>
            <a:ext cx="3054362" cy="269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43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24075D-F997-45B8-A55A-5FAEA27A7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Vigila bebés</a:t>
            </a:r>
          </a:p>
        </p:txBody>
      </p:sp>
      <p:pic>
        <p:nvPicPr>
          <p:cNvPr id="5" name="Marcador de contenido 4" descr="Imagen que contiene suelo, interior, pared, sala&#10;&#10;Descripción generada con confianza muy alta">
            <a:extLst>
              <a:ext uri="{FF2B5EF4-FFF2-40B4-BE49-F238E27FC236}">
                <a16:creationId xmlns:a16="http://schemas.microsoft.com/office/drawing/2014/main" id="{6737E569-8854-4F27-A71D-33DD47CD3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858" y="1882503"/>
            <a:ext cx="6085094" cy="436289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2904189-940E-49A0-B13C-2A86B018602C}"/>
              </a:ext>
            </a:extLst>
          </p:cNvPr>
          <p:cNvSpPr txBox="1"/>
          <p:nvPr/>
        </p:nvSpPr>
        <p:spPr>
          <a:xfrm>
            <a:off x="1097280" y="2951947"/>
            <a:ext cx="40407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/>
              <a:t>Controlar todos sus movimientos</a:t>
            </a:r>
          </a:p>
        </p:txBody>
      </p:sp>
    </p:spTree>
    <p:extLst>
      <p:ext uri="{BB962C8B-B14F-4D97-AF65-F5344CB8AC3E}">
        <p14:creationId xmlns:p14="http://schemas.microsoft.com/office/powerpoint/2010/main" val="220374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A08572-5ECA-4483-9801-C76EBAFF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058400" cy="1450757"/>
          </a:xfrm>
        </p:spPr>
        <p:txBody>
          <a:bodyPr/>
          <a:lstStyle/>
          <a:p>
            <a:r>
              <a:rPr lang="es-ES" dirty="0"/>
              <a:t>Almacenamiento de datos biométricos</a:t>
            </a:r>
          </a:p>
        </p:txBody>
      </p:sp>
      <p:sp>
        <p:nvSpPr>
          <p:cNvPr id="4" name="AutoShape 2" descr="Resultado de imagen de cloudant">
            <a:extLst>
              <a:ext uri="{FF2B5EF4-FFF2-40B4-BE49-F238E27FC236}">
                <a16:creationId xmlns:a16="http://schemas.microsoft.com/office/drawing/2014/main" id="{B32FA127-0CF9-4991-B1FB-DBE7329CF062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856444" y="3779225"/>
            <a:ext cx="4892703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s-ES" sz="4000" dirty="0"/>
              <a:t>Análisis biomecánico no intrusivo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B464451-C275-4B48-9733-8C3E0A5F5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089" y="1845734"/>
            <a:ext cx="6487347" cy="1450757"/>
          </a:xfrm>
          <a:prstGeom prst="rect">
            <a:avLst/>
          </a:prstGeom>
        </p:spPr>
      </p:pic>
      <p:pic>
        <p:nvPicPr>
          <p:cNvPr id="8" name="Imagen 7" descr="Imagen que contiene bicicleta, pared&#10;&#10;Descripción generada con confianza muy alta">
            <a:extLst>
              <a:ext uri="{FF2B5EF4-FFF2-40B4-BE49-F238E27FC236}">
                <a16:creationId xmlns:a16="http://schemas.microsoft.com/office/drawing/2014/main" id="{F9EF19B1-9737-45B4-923C-658EFC56BA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722" y="3203573"/>
            <a:ext cx="347345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18623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Personalizado 1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FFFF00"/>
      </a:accent1>
      <a:accent2>
        <a:srgbClr val="FFC000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79</TotalTime>
  <Words>102</Words>
  <Application>Microsoft Office PowerPoint</Application>
  <PresentationFormat>Panorámica</PresentationFormat>
  <Paragraphs>19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Retrospección</vt:lpstr>
      <vt:lpstr>Makers Yellow</vt:lpstr>
      <vt:lpstr>Cloud + IoT</vt:lpstr>
      <vt:lpstr>Registro de entradas y salidas</vt:lpstr>
      <vt:lpstr>Juegos con Kinect</vt:lpstr>
      <vt:lpstr>¿Por qué?</vt:lpstr>
      <vt:lpstr>Un gran poder conlleva una gran responsabilidad</vt:lpstr>
      <vt:lpstr>Un mundo más seguro</vt:lpstr>
      <vt:lpstr>Vigila bebés</vt:lpstr>
      <vt:lpstr>Almacenamiento de datos biométricos</vt:lpstr>
      <vt:lpstr>Dispraxia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Makers Yellow</dc:title>
  <dc:creator>Andreu Giménez</dc:creator>
  <cp:lastModifiedBy>Andreu Giménez</cp:lastModifiedBy>
  <cp:revision>8</cp:revision>
  <dcterms:created xsi:type="dcterms:W3CDTF">2017-11-24T15:59:51Z</dcterms:created>
  <dcterms:modified xsi:type="dcterms:W3CDTF">2017-11-24T17:19:24Z</dcterms:modified>
</cp:coreProperties>
</file>

<file path=docProps/thumbnail.jpeg>
</file>